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2C3842-A74F-F24C-AD12-11A3A974F9A8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8BB2FC-0178-8948-8013-9878C5105C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8604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8BB2FC-0178-8948-8013-9878C5105C1E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9641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5610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0256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995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9718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912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843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7498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843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0748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6664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7243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72618-8955-4B4A-AA7F-C7C99227F7EC}" type="datetimeFigureOut">
              <a:rPr kumimoji="1" lang="zh-CN" altLang="en-US" smtClean="0"/>
              <a:t>2018/1/10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52848-F431-4E49-9DE6-BFC55117391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942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Relationship Id="rId11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6353664" y="5855216"/>
            <a:ext cx="5790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mr-IN" altLang="zh-CN" sz="4400" dirty="0" smtClean="0"/>
              <a:t>…</a:t>
            </a:r>
            <a:endParaRPr kumimoji="1" lang="zh-CN" altLang="en-US" sz="4400" dirty="0"/>
          </a:p>
        </p:txBody>
      </p:sp>
      <p:cxnSp>
        <p:nvCxnSpPr>
          <p:cNvPr id="13" name="直线箭头连接符 12"/>
          <p:cNvCxnSpPr/>
          <p:nvPr/>
        </p:nvCxnSpPr>
        <p:spPr>
          <a:xfrm flipV="1">
            <a:off x="1408077" y="4407932"/>
            <a:ext cx="1623" cy="965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12916" y="471753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/>
              <a:t>VGG</a:t>
            </a:r>
            <a:endParaRPr kumimoji="1" lang="zh-CN" altLang="en-US" b="1" dirty="0"/>
          </a:p>
        </p:txBody>
      </p:sp>
      <p:cxnSp>
        <p:nvCxnSpPr>
          <p:cNvPr id="15" name="直线箭头连接符 14"/>
          <p:cNvCxnSpPr/>
          <p:nvPr/>
        </p:nvCxnSpPr>
        <p:spPr>
          <a:xfrm flipH="1" flipV="1">
            <a:off x="9678048" y="4424868"/>
            <a:ext cx="1" cy="990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 flipV="1">
            <a:off x="3042636" y="4407932"/>
            <a:ext cx="0" cy="965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/>
          <a:srcRect l="63816" t="14461" r="4100" b="26193"/>
          <a:stretch/>
        </p:blipFill>
        <p:spPr>
          <a:xfrm>
            <a:off x="9437211" y="3257034"/>
            <a:ext cx="1421289" cy="1154019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3"/>
          <a:srcRect t="14095" r="33880" b="26193"/>
          <a:stretch/>
        </p:blipFill>
        <p:spPr>
          <a:xfrm>
            <a:off x="1249594" y="3143766"/>
            <a:ext cx="3254732" cy="1290194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6681266" y="3530828"/>
            <a:ext cx="5790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mr-IN" altLang="zh-CN" sz="4400" dirty="0" smtClean="0"/>
              <a:t>…</a:t>
            </a:r>
            <a:endParaRPr kumimoji="1" lang="zh-CN" altLang="en-US" sz="4400" dirty="0"/>
          </a:p>
        </p:txBody>
      </p:sp>
      <p:sp>
        <p:nvSpPr>
          <p:cNvPr id="31" name="文本框 30"/>
          <p:cNvSpPr txBox="1"/>
          <p:nvPr/>
        </p:nvSpPr>
        <p:spPr>
          <a:xfrm>
            <a:off x="2253866" y="473229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/>
              <a:t>VGG</a:t>
            </a:r>
            <a:endParaRPr kumimoji="1" lang="zh-CN" altLang="en-US" b="1" dirty="0"/>
          </a:p>
        </p:txBody>
      </p:sp>
      <p:sp>
        <p:nvSpPr>
          <p:cNvPr id="32" name="文本框 31"/>
          <p:cNvSpPr txBox="1"/>
          <p:nvPr/>
        </p:nvSpPr>
        <p:spPr>
          <a:xfrm>
            <a:off x="9025305" y="471753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/>
              <a:t>VGG</a:t>
            </a:r>
            <a:endParaRPr kumimoji="1" lang="zh-CN" altLang="en-US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136" y="5373132"/>
            <a:ext cx="1399971" cy="140541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1579" y="1697828"/>
            <a:ext cx="1440300" cy="144593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599" y="1697827"/>
            <a:ext cx="1431980" cy="144593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25305" y="5415468"/>
            <a:ext cx="1399928" cy="140541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32138" y="1786753"/>
            <a:ext cx="1467409" cy="147028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46640" y="1787173"/>
            <a:ext cx="1458580" cy="147574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08025" y="5373132"/>
            <a:ext cx="1394482" cy="1405419"/>
          </a:xfrm>
          <a:prstGeom prst="rect">
            <a:avLst/>
          </a:prstGeom>
        </p:spPr>
      </p:pic>
      <p:cxnSp>
        <p:nvCxnSpPr>
          <p:cNvPr id="18" name="直线箭头连接符 17"/>
          <p:cNvCxnSpPr/>
          <p:nvPr/>
        </p:nvCxnSpPr>
        <p:spPr>
          <a:xfrm>
            <a:off x="3347436" y="2387600"/>
            <a:ext cx="48821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113787" y="277152"/>
            <a:ext cx="1651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/>
              <a:t>Error Visualization</a:t>
            </a:r>
          </a:p>
          <a:p>
            <a:pPr algn="ctr"/>
            <a:r>
              <a:rPr kumimoji="1" lang="en-US" altLang="zh-CN" sz="1600" dirty="0" smtClean="0"/>
              <a:t>(redness means difference with ground truth)</a:t>
            </a:r>
            <a:endParaRPr kumimoji="1" lang="zh-CN" altLang="en-US" sz="1600" dirty="0"/>
          </a:p>
        </p:txBody>
      </p:sp>
      <p:sp>
        <p:nvSpPr>
          <p:cNvPr id="33" name="文本框 32"/>
          <p:cNvSpPr txBox="1"/>
          <p:nvPr/>
        </p:nvSpPr>
        <p:spPr>
          <a:xfrm>
            <a:off x="1643478" y="303058"/>
            <a:ext cx="176012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 smtClean="0"/>
              <a:t>Reconstructed Model</a:t>
            </a:r>
          </a:p>
          <a:p>
            <a:pPr algn="ctr"/>
            <a:r>
              <a:rPr kumimoji="1" lang="en-US" altLang="zh-CN" sz="1600" dirty="0" smtClean="0"/>
              <a:t>(Without texture)</a:t>
            </a:r>
            <a:endParaRPr kumimoji="1" lang="en-US" altLang="zh-CN" sz="1600" dirty="0"/>
          </a:p>
        </p:txBody>
      </p:sp>
      <p:sp>
        <p:nvSpPr>
          <p:cNvPr id="21" name="文本框 20"/>
          <p:cNvSpPr txBox="1"/>
          <p:nvPr/>
        </p:nvSpPr>
        <p:spPr>
          <a:xfrm>
            <a:off x="5031795" y="941664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/>
              <a:t>Ground Truth</a:t>
            </a:r>
            <a:endParaRPr kumimoji="1" lang="zh-CN" altLang="en-US" b="1" dirty="0"/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21118" y="1373463"/>
            <a:ext cx="1426283" cy="1445937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4933290" y="94078"/>
            <a:ext cx="18982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i="1" dirty="0" smtClean="0"/>
              <a:t>First Stage</a:t>
            </a:r>
            <a:endParaRPr kumimoji="1" lang="zh-CN" alt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1875509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26</Words>
  <Application>Microsoft Macintosh PowerPoint</Application>
  <PresentationFormat>宽屏</PresentationFormat>
  <Paragraphs>12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DengXian</vt:lpstr>
      <vt:lpstr>DengXian Light</vt:lpstr>
      <vt:lpstr>Mangal</vt:lpstr>
      <vt:lpstr>Arial</vt:lpstr>
      <vt:lpstr>Office 主题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Boyu LIU</dc:creator>
  <cp:lastModifiedBy>Boyu LIU</cp:lastModifiedBy>
  <cp:revision>4</cp:revision>
  <dcterms:created xsi:type="dcterms:W3CDTF">2017-12-04T09:31:50Z</dcterms:created>
  <dcterms:modified xsi:type="dcterms:W3CDTF">2018-01-09T17:50:38Z</dcterms:modified>
</cp:coreProperties>
</file>

<file path=docProps/thumbnail.jpeg>
</file>